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8" r:id="rId2"/>
    <p:sldId id="261" r:id="rId3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50" autoAdjust="0"/>
    <p:restoredTop sz="94710"/>
  </p:normalViewPr>
  <p:slideViewPr>
    <p:cSldViewPr snapToGrid="0">
      <p:cViewPr>
        <p:scale>
          <a:sx n="101" d="100"/>
          <a:sy n="101" d="100"/>
        </p:scale>
        <p:origin x="131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564B2-E130-804F-8343-1EA5878A5D48}" type="datetimeFigureOut">
              <a:rPr lang="en-US" smtClean="0"/>
              <a:t>4/2/24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E9D8B4-CC7E-8D4A-A964-F17D2F0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681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E9D8B4-CC7E-8D4A-A964-F17D2F0843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67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43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74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36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66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82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82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1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60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9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5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06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24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543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3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group of signs on a black stand&#10;&#10;Description automatically generated">
            <a:extLst>
              <a:ext uri="{FF2B5EF4-FFF2-40B4-BE49-F238E27FC236}">
                <a16:creationId xmlns:a16="http://schemas.microsoft.com/office/drawing/2014/main" id="{2461AF92-4370-41E4-E489-35AEDD361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07" y="1034726"/>
            <a:ext cx="2451554" cy="2451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06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black boxes with red crosses&#10;&#10;Description automatically generated">
            <a:extLst>
              <a:ext uri="{FF2B5EF4-FFF2-40B4-BE49-F238E27FC236}">
                <a16:creationId xmlns:a16="http://schemas.microsoft.com/office/drawing/2014/main" id="{C18511E2-054B-F979-53D5-3B294C1239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358" y="250423"/>
            <a:ext cx="2451554" cy="2451554"/>
          </a:xfrm>
          <a:prstGeom prst="rect">
            <a:avLst/>
          </a:prstGeom>
        </p:spPr>
      </p:pic>
      <p:pic>
        <p:nvPicPr>
          <p:cNvPr id="3" name="Picture 2" descr="A yellow square with black lines&#10;&#10;Description automatically generated with medium confidence">
            <a:extLst>
              <a:ext uri="{FF2B5EF4-FFF2-40B4-BE49-F238E27FC236}">
                <a16:creationId xmlns:a16="http://schemas.microsoft.com/office/drawing/2014/main" id="{72E5B761-E9A2-6760-72D2-A347D9BD6B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558" y="2760742"/>
            <a:ext cx="2451554" cy="2451554"/>
          </a:xfrm>
          <a:prstGeom prst="rect">
            <a:avLst/>
          </a:prstGeom>
        </p:spPr>
      </p:pic>
      <p:pic>
        <p:nvPicPr>
          <p:cNvPr id="4" name="Picture 3" descr="A person in uniform standing in front of a target&#10;&#10;Description automatically generated">
            <a:extLst>
              <a:ext uri="{FF2B5EF4-FFF2-40B4-BE49-F238E27FC236}">
                <a16:creationId xmlns:a16="http://schemas.microsoft.com/office/drawing/2014/main" id="{09ACF78D-7F2E-E0A0-B105-6A7B514CC9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358" y="2760742"/>
            <a:ext cx="2451554" cy="2451554"/>
          </a:xfrm>
          <a:prstGeom prst="rect">
            <a:avLst/>
          </a:prstGeom>
        </p:spPr>
      </p:pic>
      <p:pic>
        <p:nvPicPr>
          <p:cNvPr id="5" name="Picture 4" descr="A group of red balls&#10;&#10;Description automatically generated">
            <a:extLst>
              <a:ext uri="{FF2B5EF4-FFF2-40B4-BE49-F238E27FC236}">
                <a16:creationId xmlns:a16="http://schemas.microsoft.com/office/drawing/2014/main" id="{53F2684A-AA8A-D752-B461-27EA6A1FB2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957" y="2760742"/>
            <a:ext cx="2451554" cy="2451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45073D-8C18-7ED2-C497-0BCB7C11D4F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754" t="25606" r="18766" b="16813"/>
          <a:stretch/>
        </p:blipFill>
        <p:spPr>
          <a:xfrm>
            <a:off x="3874958" y="250765"/>
            <a:ext cx="4966154" cy="24512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292881-AF0A-ECDD-7468-0BED5322734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40" y="5274109"/>
            <a:ext cx="2451554" cy="24515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1B69DE2-D0FE-1256-1028-A2B11A924A2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388" y="5274109"/>
            <a:ext cx="2451554" cy="2451554"/>
          </a:xfrm>
          <a:prstGeom prst="rect">
            <a:avLst/>
          </a:prstGeom>
        </p:spPr>
      </p:pic>
      <p:pic>
        <p:nvPicPr>
          <p:cNvPr id="14" name="Picture 13" descr="A white object in the sky&#10;&#10;Description automatically generated">
            <a:extLst>
              <a:ext uri="{FF2B5EF4-FFF2-40B4-BE49-F238E27FC236}">
                <a16:creationId xmlns:a16="http://schemas.microsoft.com/office/drawing/2014/main" id="{35D2B88C-CC01-2D94-3E5A-F27ED84A2EA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263" y="5274109"/>
            <a:ext cx="2451554" cy="245155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1F73FB2-DD8A-8871-7432-830FD43CAAF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514" y="5274109"/>
            <a:ext cx="2451554" cy="24515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5410BF0-E971-175D-C389-7937F7FDD7C9}"/>
              </a:ext>
            </a:extLst>
          </p:cNvPr>
          <p:cNvSpPr txBox="1"/>
          <p:nvPr/>
        </p:nvSpPr>
        <p:spPr>
          <a:xfrm>
            <a:off x="3465590" y="2222677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919CDA-3999-48EE-CDF9-83B1B934E88C}"/>
              </a:ext>
            </a:extLst>
          </p:cNvPr>
          <p:cNvSpPr txBox="1"/>
          <p:nvPr/>
        </p:nvSpPr>
        <p:spPr>
          <a:xfrm>
            <a:off x="2221062" y="7254731"/>
            <a:ext cx="325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1879C6-E633-625C-D715-731D95A88C3C}"/>
              </a:ext>
            </a:extLst>
          </p:cNvPr>
          <p:cNvSpPr txBox="1"/>
          <p:nvPr/>
        </p:nvSpPr>
        <p:spPr>
          <a:xfrm>
            <a:off x="8491584" y="2227997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4C0468-95B0-F8FC-E5C0-2672B653498D}"/>
              </a:ext>
            </a:extLst>
          </p:cNvPr>
          <p:cNvSpPr txBox="1"/>
          <p:nvPr/>
        </p:nvSpPr>
        <p:spPr>
          <a:xfrm>
            <a:off x="3438340" y="4741364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3C5704-C7DF-C628-6D4C-B67278C273FD}"/>
              </a:ext>
            </a:extLst>
          </p:cNvPr>
          <p:cNvSpPr txBox="1"/>
          <p:nvPr/>
        </p:nvSpPr>
        <p:spPr>
          <a:xfrm>
            <a:off x="5927291" y="4741364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0C8BF8-680A-BADD-31AE-A73319928A2C}"/>
              </a:ext>
            </a:extLst>
          </p:cNvPr>
          <p:cNvSpPr txBox="1"/>
          <p:nvPr/>
        </p:nvSpPr>
        <p:spPr>
          <a:xfrm>
            <a:off x="8480363" y="4741364"/>
            <a:ext cx="335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82DBD0-3F41-F3F4-3B42-6B915B970664}"/>
              </a:ext>
            </a:extLst>
          </p:cNvPr>
          <p:cNvSpPr txBox="1"/>
          <p:nvPr/>
        </p:nvSpPr>
        <p:spPr>
          <a:xfrm>
            <a:off x="4649737" y="7254731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68550E-5B1E-1006-09D9-B70C64BFBF75}"/>
              </a:ext>
            </a:extLst>
          </p:cNvPr>
          <p:cNvSpPr txBox="1"/>
          <p:nvPr/>
        </p:nvSpPr>
        <p:spPr>
          <a:xfrm>
            <a:off x="7179516" y="7254731"/>
            <a:ext cx="377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B074BF-C426-4B2A-FFCF-2A219AB9E51B}"/>
              </a:ext>
            </a:extLst>
          </p:cNvPr>
          <p:cNvSpPr txBox="1"/>
          <p:nvPr/>
        </p:nvSpPr>
        <p:spPr>
          <a:xfrm>
            <a:off x="9799806" y="7254731"/>
            <a:ext cx="261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</a:p>
        </p:txBody>
      </p:sp>
    </p:spTree>
    <p:extLst>
      <p:ext uri="{BB962C8B-B14F-4D97-AF65-F5344CB8AC3E}">
        <p14:creationId xmlns:p14="http://schemas.microsoft.com/office/powerpoint/2010/main" val="918725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1074</TotalTime>
  <Words>10</Words>
  <Application>Microsoft Macintosh PowerPoint</Application>
  <PresentationFormat>Custom</PresentationFormat>
  <Paragraphs>10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8</cp:revision>
  <dcterms:created xsi:type="dcterms:W3CDTF">2024-04-01T20:35:57Z</dcterms:created>
  <dcterms:modified xsi:type="dcterms:W3CDTF">2024-04-02T14:38:09Z</dcterms:modified>
</cp:coreProperties>
</file>

<file path=docProps/thumbnail.jpeg>
</file>